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1" r:id="rId2"/>
    <p:sldId id="308" r:id="rId3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E7E6E6"/>
    <a:srgbClr val="FFF9E7"/>
    <a:srgbClr val="F3DC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894" y="72"/>
      </p:cViewPr>
      <p:guideLst>
        <p:guide orient="horz" pos="2137"/>
        <p:guide pos="2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F21B9-E61D-4280-88A6-C01EF153645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6BCFC-10D3-4472-BA05-135A88C79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01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A292-EA8B-4468-A7BE-1678348328E0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78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363F5-BF07-432A-8829-4806C7A1B879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4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69E8-570A-4DEC-A53A-00E6C2246C91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00BE-81AE-4CA7-BC2D-81504E8E530E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6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3C9D-8FD9-446B-ABA8-EFF1C6CBF3F7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76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BF92-6735-4579-B35A-F7D0BDC04987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0DDA0-012A-4406-A911-45605BE56335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42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347-1322-405C-9013-2456BC312A8B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02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F366-3333-43A6-A765-800206AC0B27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8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43F2-5A25-449A-A1AE-52537088825B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93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8402-8633-440C-8B2C-D3637D5A65D4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19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7941C-AB10-4BC5-AD7F-6A956DE7493D}" type="datetime1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69065-A0D0-472E-BF25-D5DF26C2EA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00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37D97652-E60E-69A6-25E9-C38761FC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EF694A5C-6449-855C-590F-74BDFADAF691}"/>
              </a:ext>
            </a:extLst>
          </p:cNvPr>
          <p:cNvSpPr txBox="1"/>
          <p:nvPr/>
        </p:nvSpPr>
        <p:spPr>
          <a:xfrm>
            <a:off x="4212038" y="207848"/>
            <a:ext cx="4303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家族も喜ぶ！スッキリ使いやすい収納へ！！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xmlns="" id="{4B3B6E8B-D70F-6C17-3181-AD5AD368F85B}"/>
              </a:ext>
            </a:extLst>
          </p:cNvPr>
          <p:cNvGrpSpPr/>
          <p:nvPr/>
        </p:nvGrpSpPr>
        <p:grpSpPr>
          <a:xfrm>
            <a:off x="0" y="-10274"/>
            <a:ext cx="9144000" cy="6826581"/>
            <a:chOff x="0" y="0"/>
            <a:chExt cx="9144000" cy="6589875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xmlns="" id="{1E9F3ECF-D1E8-91DD-DA31-5B09B6661C81}"/>
                </a:ext>
              </a:extLst>
            </p:cNvPr>
            <p:cNvGrpSpPr/>
            <p:nvPr/>
          </p:nvGrpSpPr>
          <p:grpSpPr>
            <a:xfrm>
              <a:off x="0" y="0"/>
              <a:ext cx="9144000" cy="602475"/>
              <a:chOff x="0" y="0"/>
              <a:chExt cx="9144000" cy="602475"/>
            </a:xfrm>
          </p:grpSpPr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xmlns="" id="{AFD5EB43-50D7-1501-4466-98AE5630DC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89447"/>
                <a:ext cx="9144000" cy="0"/>
              </a:xfrm>
              <a:prstGeom prst="line">
                <a:avLst/>
              </a:prstGeom>
              <a:ln>
                <a:solidFill>
                  <a:srgbClr val="84CC4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xmlns="" id="{BC76E93B-7621-9378-4A9C-71BB94E7A46A}"/>
                  </a:ext>
                </a:extLst>
              </p:cNvPr>
              <p:cNvSpPr/>
              <p:nvPr/>
            </p:nvSpPr>
            <p:spPr>
              <a:xfrm>
                <a:off x="0" y="0"/>
                <a:ext cx="3829340" cy="602475"/>
              </a:xfrm>
              <a:prstGeom prst="rect">
                <a:avLst/>
              </a:prstGeom>
              <a:pattFill prst="lgGrid">
                <a:fgClr>
                  <a:srgbClr val="70C02C"/>
                </a:fgClr>
                <a:bgClr>
                  <a:srgbClr val="84CC4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89878" tIns="171457" rtlCol="0" anchor="ctr"/>
              <a:lstStyle/>
              <a:p>
                <a:pPr lvl="0"/>
                <a:r>
                  <a:rPr lang="ja-JP" altLang="en-US" sz="1400" b="1" dirty="0">
                    <a:solidFill>
                      <a:prstClr val="white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森山まどか様 ビフォーアフター</a:t>
                </a:r>
              </a:p>
            </p:txBody>
          </p:sp>
        </p:grpSp>
        <p:pic>
          <p:nvPicPr>
            <p:cNvPr id="15" name="図 14">
              <a:extLst>
                <a:ext uri="{FF2B5EF4-FFF2-40B4-BE49-F238E27FC236}">
                  <a16:creationId xmlns:a16="http://schemas.microsoft.com/office/drawing/2014/main" xmlns="" id="{CF96EA9C-E733-7228-15E8-A42DCD3AB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000" y="6397283"/>
              <a:ext cx="1800000" cy="192592"/>
            </a:xfrm>
            <a:prstGeom prst="rect">
              <a:avLst/>
            </a:prstGeom>
          </p:spPr>
        </p:pic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xmlns="" id="{ECECA391-0E38-9B28-5D35-31485FC8105D}"/>
              </a:ext>
            </a:extLst>
          </p:cNvPr>
          <p:cNvSpPr txBox="1"/>
          <p:nvPr/>
        </p:nvSpPr>
        <p:spPr>
          <a:xfrm>
            <a:off x="1914670" y="841635"/>
            <a:ext cx="79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before</a:t>
            </a:r>
            <a:endParaRPr kumimoji="1" lang="ja-JP" altLang="en-US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xmlns="" id="{0EC4C729-CCD1-899B-AC84-F11147D8BF11}"/>
              </a:ext>
            </a:extLst>
          </p:cNvPr>
          <p:cNvSpPr/>
          <p:nvPr/>
        </p:nvSpPr>
        <p:spPr>
          <a:xfrm>
            <a:off x="4141694" y="3792012"/>
            <a:ext cx="1182714" cy="358647"/>
          </a:xfrm>
          <a:prstGeom prst="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5B4F75D3-0F26-ADB1-60CA-572A784A6EE5}"/>
              </a:ext>
            </a:extLst>
          </p:cNvPr>
          <p:cNvSpPr txBox="1"/>
          <p:nvPr/>
        </p:nvSpPr>
        <p:spPr>
          <a:xfrm>
            <a:off x="6431473" y="880441"/>
            <a:ext cx="1239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after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0B9798C9-1BEA-EFCF-746F-EAA1969B85C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26"/>
          <a:stretch/>
        </p:blipFill>
        <p:spPr>
          <a:xfrm>
            <a:off x="1005197" y="1210967"/>
            <a:ext cx="2616803" cy="419992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xmlns="" id="{89F29753-1DB5-95D8-DC17-A0E1034AC3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094" y="1210968"/>
            <a:ext cx="2306557" cy="419992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25C1AA80-C8B2-EBD0-DC89-CDB4783E9F77}"/>
              </a:ext>
            </a:extLst>
          </p:cNvPr>
          <p:cNvSpPr txBox="1"/>
          <p:nvPr/>
        </p:nvSpPr>
        <p:spPr>
          <a:xfrm>
            <a:off x="1005197" y="5541345"/>
            <a:ext cx="685591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東京都 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キッチン近くの納戸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家族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共有のモノ、趣味の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モノなど、何でも入れてしまい、上手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に収納できず悩んでいました。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床が見えなかった状態から、見えるようになり、スッキリ片づいて家族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も「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スッキリしたね」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と喜んで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くれました。モノも取り出しやすくなり、すごく嬉しいです。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290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69224E17-B6B3-8E2C-B5C6-2B74AF98D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9065-A0D0-472E-BF25-D5DF26C2EA9C}" type="slidenum">
              <a:rPr kumimoji="1" lang="ja-JP" altLang="en-US" smtClean="0"/>
              <a:t>2</a:t>
            </a:fld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xmlns="" id="{F2E5E3E3-FB15-C143-39C3-68BE30CC4E76}"/>
              </a:ext>
            </a:extLst>
          </p:cNvPr>
          <p:cNvGrpSpPr/>
          <p:nvPr/>
        </p:nvGrpSpPr>
        <p:grpSpPr>
          <a:xfrm>
            <a:off x="0" y="-10274"/>
            <a:ext cx="9144000" cy="6826581"/>
            <a:chOff x="0" y="0"/>
            <a:chExt cx="9144000" cy="6589875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xmlns="" id="{034F52D3-6271-F5FB-06E0-9614F2566D7C}"/>
                </a:ext>
              </a:extLst>
            </p:cNvPr>
            <p:cNvGrpSpPr/>
            <p:nvPr/>
          </p:nvGrpSpPr>
          <p:grpSpPr>
            <a:xfrm>
              <a:off x="0" y="0"/>
              <a:ext cx="9144000" cy="602475"/>
              <a:chOff x="0" y="0"/>
              <a:chExt cx="9144000" cy="602475"/>
            </a:xfrm>
          </p:grpSpPr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xmlns="" id="{7CCF11F1-A750-0A9E-E3A3-2CE7D21C44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89447"/>
                <a:ext cx="9144000" cy="0"/>
              </a:xfrm>
              <a:prstGeom prst="line">
                <a:avLst/>
              </a:prstGeom>
              <a:ln>
                <a:solidFill>
                  <a:srgbClr val="84CC4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xmlns="" id="{EF00F1B9-F874-4AC2-CA5D-ABA5635F3CBF}"/>
                  </a:ext>
                </a:extLst>
              </p:cNvPr>
              <p:cNvSpPr/>
              <p:nvPr/>
            </p:nvSpPr>
            <p:spPr>
              <a:xfrm>
                <a:off x="0" y="0"/>
                <a:ext cx="3829340" cy="602475"/>
              </a:xfrm>
              <a:prstGeom prst="rect">
                <a:avLst/>
              </a:prstGeom>
              <a:pattFill prst="lgGrid">
                <a:fgClr>
                  <a:srgbClr val="70C02C"/>
                </a:fgClr>
                <a:bgClr>
                  <a:srgbClr val="84CC4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89878" tIns="171457" rtlCol="0" anchor="ctr"/>
              <a:lstStyle/>
              <a:p>
                <a:pPr lvl="0"/>
                <a:r>
                  <a:rPr lang="ja-JP" altLang="en-US" sz="1400" b="1" dirty="0">
                    <a:solidFill>
                      <a:prstClr val="white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　　 森山まどか様作業報告書</a:t>
                </a:r>
              </a:p>
            </p:txBody>
          </p:sp>
        </p:grpSp>
        <p:pic>
          <p:nvPicPr>
            <p:cNvPr id="5" name="図 4">
              <a:extLst>
                <a:ext uri="{FF2B5EF4-FFF2-40B4-BE49-F238E27FC236}">
                  <a16:creationId xmlns:a16="http://schemas.microsoft.com/office/drawing/2014/main" xmlns="" id="{A9221125-14A7-20F8-1DFF-77C241310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000" y="6397283"/>
              <a:ext cx="1800000" cy="192592"/>
            </a:xfrm>
            <a:prstGeom prst="rect">
              <a:avLst/>
            </a:prstGeom>
          </p:spPr>
        </p:pic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xmlns="" id="{D603E3C5-B56C-AC55-6117-7982E1DCEA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78" y="838278"/>
            <a:ext cx="1943041" cy="259072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xmlns="" id="{E4185F0C-23FC-1562-25A9-A8A44A3745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292" y="838278"/>
            <a:ext cx="1943041" cy="2590722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0CD65329-C15B-CE7E-23ED-D0B24215053B}"/>
              </a:ext>
            </a:extLst>
          </p:cNvPr>
          <p:cNvSpPr txBox="1"/>
          <p:nvPr/>
        </p:nvSpPr>
        <p:spPr>
          <a:xfrm>
            <a:off x="225707" y="4198828"/>
            <a:ext cx="446912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扉のすぐ近くに掃除グッズ、家事アイテムをまとめました。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コロコロ、ワイパーは不要になったリボンを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使ってかけました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アルコール消毒などのスプレーボトルもかけ、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掃除しやすいしくみにしました。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お客様に「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使いやすくなりますね」と大変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喜んでいただけました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EF8108F5-4119-74CE-18FA-E1D1D4FE9C52}"/>
              </a:ext>
            </a:extLst>
          </p:cNvPr>
          <p:cNvSpPr txBox="1"/>
          <p:nvPr/>
        </p:nvSpPr>
        <p:spPr>
          <a:xfrm>
            <a:off x="5082718" y="227383"/>
            <a:ext cx="2223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作業ポイント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xmlns="" id="{E657AA24-C687-C8DE-177A-D2090A7F5F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947" y="788492"/>
            <a:ext cx="1679780" cy="2631473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85FBD688-D020-EB34-ACE2-6A7692B18ECF}"/>
              </a:ext>
            </a:extLst>
          </p:cNvPr>
          <p:cNvSpPr txBox="1"/>
          <p:nvPr/>
        </p:nvSpPr>
        <p:spPr>
          <a:xfrm>
            <a:off x="5562000" y="4173530"/>
            <a:ext cx="318078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奥様の趣味のモノは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、アイテムごとに箱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にまとめました。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使う時は、箱ごと移動でき、出す時、しまう時もわかりやすく、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片づけるしくみ作り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をしました。</a:t>
            </a:r>
          </a:p>
        </p:txBody>
      </p:sp>
    </p:spTree>
    <p:extLst>
      <p:ext uri="{BB962C8B-B14F-4D97-AF65-F5344CB8AC3E}">
        <p14:creationId xmlns:p14="http://schemas.microsoft.com/office/powerpoint/2010/main" val="4039700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4444</TotalTime>
  <Words>173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 里美</dc:creator>
  <cp:lastModifiedBy>Microsoft アカウント</cp:lastModifiedBy>
  <cp:revision>158</cp:revision>
  <dcterms:created xsi:type="dcterms:W3CDTF">2020-10-12T15:09:07Z</dcterms:created>
  <dcterms:modified xsi:type="dcterms:W3CDTF">2023-12-22T01:55:49Z</dcterms:modified>
</cp:coreProperties>
</file>